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22" d="100"/>
          <a:sy n="22" d="100"/>
        </p:scale>
        <p:origin x="16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81421" y="3121104"/>
            <a:ext cx="26112371" cy="8273416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/>
              <a:t>Motywacja podjęcia tematu, streszczenie, znaczenie, itp.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81421" y="12104913"/>
            <a:ext cx="26112371" cy="26735315"/>
          </a:xfrm>
        </p:spPr>
        <p:txBody>
          <a:bodyPr/>
          <a:lstStyle>
            <a:lvl1pPr>
              <a:defRPr/>
            </a:lvl1pPr>
            <a:lvl2pPr marL="1513743" indent="0">
              <a:buNone/>
              <a:defRPr/>
            </a:lvl2pPr>
          </a:lstStyle>
          <a:p>
            <a:pPr lvl="0"/>
            <a:r>
              <a:rPr lang="pl-PL" dirty="0"/>
              <a:t>Główny opis tematu, zdjęcia, schematy, wykresy, krótko wnioski (na dole strony Autorzy – zdjęcie i afiliacja)</a:t>
            </a:r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263508"/>
            <a:ext cx="6811923" cy="1617266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/>
              <a:t>Autorzy (zdjęcie, afiliacja)</a:t>
            </a:r>
          </a:p>
        </p:txBody>
      </p:sp>
    </p:spTree>
    <p:extLst>
      <p:ext uri="{BB962C8B-B14F-4D97-AF65-F5344CB8AC3E}">
        <p14:creationId xmlns:p14="http://schemas.microsoft.com/office/powerpoint/2010/main" val="293855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229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376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435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143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08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59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3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742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039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5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B67AC-D012-4079-A775-EBEF0E232DD7}" type="datetimeFigureOut">
              <a:rPr lang="pl-PL" smtClean="0"/>
              <a:t>29.04.2025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E7882223-EB90-4301-8308-BCF9A2DC6EB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704" y="12279086"/>
            <a:ext cx="23302509" cy="1392689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F7E10-24D5-4520-B68C-902D924C20C7}" type="slidenum">
              <a:rPr lang="pl-PL" smtClean="0"/>
              <a:t>‹#›</a:t>
            </a:fld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666319A4-5631-43F8-8D57-59982F9805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7"/>
          <a:stretch/>
        </p:blipFill>
        <p:spPr>
          <a:xfrm>
            <a:off x="0" y="-79136"/>
            <a:ext cx="21270621" cy="1235822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72242A3A-6AC2-4A29-A958-70BECD42E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41" t="2436" r="2305"/>
          <a:stretch/>
        </p:blipFill>
        <p:spPr>
          <a:xfrm>
            <a:off x="20311655" y="-79137"/>
            <a:ext cx="9963558" cy="13952979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A8CA1F15-DAAE-49C8-A6B2-88C622DB8C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7"/>
          <a:stretch/>
        </p:blipFill>
        <p:spPr>
          <a:xfrm>
            <a:off x="0" y="34822738"/>
            <a:ext cx="16663020" cy="7971113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4FE169A-5135-406F-A989-C3EB2D11E0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94" b="7378"/>
          <a:stretch/>
        </p:blipFill>
        <p:spPr>
          <a:xfrm>
            <a:off x="16505652" y="34822738"/>
            <a:ext cx="13769561" cy="7981025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E98B31A1-74F9-4E85-9BB7-A8CBA3F6E0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061"/>
          <a:stretch/>
        </p:blipFill>
        <p:spPr>
          <a:xfrm>
            <a:off x="28265540" y="26205976"/>
            <a:ext cx="2009673" cy="8616762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B8D49EA4-5FC5-411F-B66F-578C1EAF8A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08"/>
          <a:stretch/>
        </p:blipFill>
        <p:spPr>
          <a:xfrm>
            <a:off x="0" y="12279086"/>
            <a:ext cx="4891283" cy="22543652"/>
          </a:xfrm>
          <a:prstGeom prst="rect">
            <a:avLst/>
          </a:prstGeom>
        </p:spPr>
      </p:pic>
      <p:sp>
        <p:nvSpPr>
          <p:cNvPr id="20" name="Prostokąt 19">
            <a:extLst>
              <a:ext uri="{FF2B5EF4-FFF2-40B4-BE49-F238E27FC236}">
                <a16:creationId xmlns:a16="http://schemas.microsoft.com/office/drawing/2014/main" id="{B8FE6488-552E-4B44-B5A2-78D8AF43BCDB}"/>
              </a:ext>
            </a:extLst>
          </p:cNvPr>
          <p:cNvSpPr/>
          <p:nvPr userDrawn="1"/>
        </p:nvSpPr>
        <p:spPr>
          <a:xfrm>
            <a:off x="1736852" y="1567543"/>
            <a:ext cx="26801508" cy="396686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23" name="Obraz 22">
            <a:extLst>
              <a:ext uri="{FF2B5EF4-FFF2-40B4-BE49-F238E27FC236}">
                <a16:creationId xmlns:a16="http://schemas.microsoft.com/office/drawing/2014/main" id="{B59C6E8C-8E50-45E9-8284-15A45F0A50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80"/>
          <a:stretch/>
        </p:blipFill>
        <p:spPr>
          <a:xfrm>
            <a:off x="24062185" y="36660267"/>
            <a:ext cx="4476175" cy="4501136"/>
          </a:xfrm>
          <a:prstGeom prst="rect">
            <a:avLst/>
          </a:prstGeom>
        </p:spPr>
      </p:pic>
      <p:sp>
        <p:nvSpPr>
          <p:cNvPr id="26" name="Prostokąt 25">
            <a:extLst>
              <a:ext uri="{FF2B5EF4-FFF2-40B4-BE49-F238E27FC236}">
                <a16:creationId xmlns:a16="http://schemas.microsoft.com/office/drawing/2014/main" id="{94DFBD34-9F29-463D-9E99-2705CCBF1BB4}"/>
              </a:ext>
            </a:extLst>
          </p:cNvPr>
          <p:cNvSpPr/>
          <p:nvPr userDrawn="1"/>
        </p:nvSpPr>
        <p:spPr>
          <a:xfrm>
            <a:off x="2561886" y="1545726"/>
            <a:ext cx="2515143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8800" b="1" cap="none" spc="0" dirty="0">
                <a:ln w="0"/>
                <a:solidFill>
                  <a:srgbClr val="00357C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Square721 BT" panose="020B0504020202060204" pitchFamily="34" charset="0"/>
              </a:rPr>
              <a:t>SYMPOZJUM TECHNIKI MOTOROWODNEJ</a:t>
            </a:r>
          </a:p>
        </p:txBody>
      </p:sp>
      <p:sp>
        <p:nvSpPr>
          <p:cNvPr id="27" name="Prostokąt 26">
            <a:extLst>
              <a:ext uri="{FF2B5EF4-FFF2-40B4-BE49-F238E27FC236}">
                <a16:creationId xmlns:a16="http://schemas.microsoft.com/office/drawing/2014/main" id="{1A0876D2-0FD6-4A38-816B-6C8486E4203D}"/>
              </a:ext>
            </a:extLst>
          </p:cNvPr>
          <p:cNvSpPr/>
          <p:nvPr userDrawn="1"/>
        </p:nvSpPr>
        <p:spPr>
          <a:xfrm>
            <a:off x="11191653" y="41375482"/>
            <a:ext cx="7891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Square721 BT" panose="020B0504020202060204" pitchFamily="34" charset="0"/>
              </a:rPr>
              <a:t>Poznań 23 maja 2025</a:t>
            </a:r>
          </a:p>
        </p:txBody>
      </p:sp>
    </p:spTree>
    <p:extLst>
      <p:ext uri="{BB962C8B-B14F-4D97-AF65-F5344CB8AC3E}">
        <p14:creationId xmlns:p14="http://schemas.microsoft.com/office/powerpoint/2010/main" val="428684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8F91811-0DD6-4F66-A2E5-A6CD71BBE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92301A7-ADDF-40FE-AADD-28EBE955E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6347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Niestandardowy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Square721 BT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CE_reviewer</dc:creator>
  <cp:lastModifiedBy>CE_reviewer</cp:lastModifiedBy>
  <cp:revision>2</cp:revision>
  <dcterms:created xsi:type="dcterms:W3CDTF">2025-04-29T13:26:29Z</dcterms:created>
  <dcterms:modified xsi:type="dcterms:W3CDTF">2025-04-29T13:44:15Z</dcterms:modified>
</cp:coreProperties>
</file>